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7" r:id="rId8"/>
    <p:sldId id="279" r:id="rId9"/>
    <p:sldId id="280" r:id="rId10"/>
    <p:sldId id="278" r:id="rId11"/>
    <p:sldId id="263" r:id="rId12"/>
    <p:sldId id="264" r:id="rId13"/>
    <p:sldId id="265" r:id="rId14"/>
    <p:sldId id="266" r:id="rId15"/>
    <p:sldId id="271" r:id="rId16"/>
    <p:sldId id="272" r:id="rId17"/>
    <p:sldId id="273" r:id="rId18"/>
    <p:sldId id="267" r:id="rId19"/>
    <p:sldId id="268" r:id="rId20"/>
    <p:sldId id="269" r:id="rId21"/>
    <p:sldId id="270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A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3FEA57E-7C1A-457B-A4CD-5DCEB057B502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92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7899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2625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0246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6195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0929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9592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1789749-A4CD-447F-8298-2B7988C91CEA}" type="datetime1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69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A0444D3-C0BA-4587-A56C-581AB9F841BE}" type="datetime1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5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9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5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11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8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6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6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75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7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3FE42E8-8B57-452D-A122-4DCE9AC771EF}" type="datetime1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8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1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0B73E-B234-40F8-A1CD-B06661648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533" y="1211397"/>
            <a:ext cx="6268246" cy="2159469"/>
          </a:xfrm>
        </p:spPr>
        <p:txBody>
          <a:bodyPr>
            <a:normAutofit/>
          </a:bodyPr>
          <a:lstStyle/>
          <a:p>
            <a:r>
              <a:rPr lang="en-GB" sz="6600" dirty="0"/>
              <a:t>2020 – ‘A YEAR TO REMEMBER’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F71497-EB0D-42F7-8744-4366EDA6E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0533" y="4391480"/>
            <a:ext cx="10662538" cy="1209220"/>
          </a:xfrm>
        </p:spPr>
        <p:txBody>
          <a:bodyPr>
            <a:noAutofit/>
          </a:bodyPr>
          <a:lstStyle/>
          <a:p>
            <a:pPr algn="ctr"/>
            <a:r>
              <a:rPr lang="en-GB" sz="2400" dirty="0">
                <a:solidFill>
                  <a:schemeClr val="bg2"/>
                </a:solidFill>
              </a:rPr>
              <a:t>A DESPERATE, POWERPOINT-HEAVY STAB AT FINDING SOMETHING POSITIVE / MILDLY HUMOROUS TO TALK ABOUT FOR TEN MINUTES FROM THIS ABSOLUTE CAR CRASH OF A YEAR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2CDB3-46B7-48FA-8980-ED795848F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8600" y="1211396"/>
            <a:ext cx="3843857" cy="215946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7784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E4BAA-7D97-46BB-AF19-AF63912EF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COUNTING THE PENNIES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D1CBC9-FC60-460A-8AC7-10BCF49CF5B9}"/>
              </a:ext>
            </a:extLst>
          </p:cNvPr>
          <p:cNvSpPr txBox="1"/>
          <p:nvPr/>
        </p:nvSpPr>
        <p:spPr>
          <a:xfrm>
            <a:off x="502443" y="2206347"/>
            <a:ext cx="1118711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MASSIVE SAVINGS ON LUNCHES BOUGHT AT WORK – ALBEIT OFFSET BY THE SHIT-TONNE OF CHOCOLATE &amp; ALCOHOL BOUGHT INSTEAD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NO NEED FOR PESKY, EXPENSIVE MEALS &amp; NIGHTS OUT WITH FRIENDS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NO NEED TO BLOW CASH ON SWANKY ALL-INCLUSIVE FOREIGN HOLIDAYS SPENT SITTING BY THE POOL &amp; SIPPING COCKTAILS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WHO NEEDS STUFF TO LOOK FORWARD TO? 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3600" dirty="0">
                <a:solidFill>
                  <a:srgbClr val="FF0000"/>
                </a:solidFill>
              </a:rPr>
              <a:t>NOT ME! </a:t>
            </a:r>
          </a:p>
          <a:p>
            <a:r>
              <a:rPr lang="en-GB" sz="3600" dirty="0">
                <a:solidFill>
                  <a:srgbClr val="FF0000"/>
                </a:solidFill>
              </a:rPr>
              <a:t>THAT’S FOR SURE…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D4B449-2012-4A16-90B9-5E36531BA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4757738"/>
            <a:ext cx="2552700" cy="1914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F19FEE-6D2D-4716-8714-1D6B5CDC9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36" y="4757737"/>
            <a:ext cx="2552701" cy="191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65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E4BAA-7D97-46BB-AF19-AF63912EF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LEARNING NEW SKILLS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B1AEF8-8792-4BAB-93CA-9FA125F76FC2}"/>
              </a:ext>
            </a:extLst>
          </p:cNvPr>
          <p:cNvSpPr txBox="1"/>
          <p:nvPr/>
        </p:nvSpPr>
        <p:spPr>
          <a:xfrm>
            <a:off x="400051" y="2328862"/>
            <a:ext cx="840105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BECOMING A FULLY CAPABLE, SUPER-EFFECTIVE TEACHER…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HOW TO EAT CHEESE FOR AT LEAST TWO MEALS PER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HOW TO PUT ON WEIGHT DESPITE THERE BEING BUGGER ALL IN THE SHOPS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HOW TO GET FIT WITH JOE WICKS AND WORK ON THAT SIX PACK – UNTIL YOU GOT ANNOYED BY HIS VOICE, YOUR LEGS HURT TOO MUCH BECAUSE OF THE STUPID SPIDERMAN LUNGES AND YOU GENERALLY COULDN’T BE ARSED TO DO IT ANYMORE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90FBBE-1071-495F-98DF-011A4ECF4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659" y="3333407"/>
            <a:ext cx="2986290" cy="242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72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52A06D-F2FB-42B0-AA0B-6BF804B26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238" y="2715990"/>
            <a:ext cx="3814762" cy="38147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7E4BAA-7D97-46BB-AF19-AF63912EF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REDUCED DOOR KNOCKERS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B1AEF8-8792-4BAB-93CA-9FA125F76FC2}"/>
              </a:ext>
            </a:extLst>
          </p:cNvPr>
          <p:cNvSpPr txBox="1"/>
          <p:nvPr/>
        </p:nvSpPr>
        <p:spPr>
          <a:xfrm>
            <a:off x="500062" y="2315047"/>
            <a:ext cx="817245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NO DISCUSSIONS ABOUT JESUS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NO OFFERS TO TARMAC MY DRIVE OR TRIM MY BUSHES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NO GUILT TRIPS TO DONATE TO DONKEYS IN DANGER, OR PIGEONS IN PERIL OR TO REINTEGRATE BAR-FIGHTING BADGERS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NO FAILED DELIVERIES – BECAUSE YOU’RE ALWAYS HOME!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NO FRIENDS OR FAMILY OR ANYONE ELSE FOR THAT MATTER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957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E4BAA-7D97-46BB-AF19-AF63912EF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READY-MADE EXCUSES TO AVOID STUFF YOU HATE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B1AEF8-8792-4BAB-93CA-9FA125F76FC2}"/>
              </a:ext>
            </a:extLst>
          </p:cNvPr>
          <p:cNvSpPr txBox="1"/>
          <p:nvPr/>
        </p:nvSpPr>
        <p:spPr>
          <a:xfrm>
            <a:off x="502443" y="2149019"/>
            <a:ext cx="1118711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SORRY SON, SOFT PLAY IS CLOSED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NO YOU CAN’T COME SHOPPING WITH ME BECAUSE OF THE BUG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GYM – CLOSED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KIDS BIRTHDAY PARTY – CANCELLED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BORING WORK MEETING – VIA ZOOM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WORK SOCIALS – NAH MATE – IT’S THE BUG INNIT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GET ON THE TUBE / BUS – NO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EVERYTHING.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CLOSED.</a:t>
            </a:r>
          </a:p>
          <a:p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2919CA-C662-4F8A-8BE9-05BA4801A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4221698"/>
            <a:ext cx="3722687" cy="242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13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E4BAA-7D97-46BB-AF19-AF63912EF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360646" cy="706964"/>
          </a:xfrm>
        </p:spPr>
        <p:txBody>
          <a:bodyPr/>
          <a:lstStyle/>
          <a:p>
            <a:r>
              <a:rPr lang="en-GB" sz="3600" dirty="0"/>
              <a:t>TABLE SERVICE AT NANDO’S &amp; PUBS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B1AEF8-8792-4BAB-93CA-9FA125F76FC2}"/>
              </a:ext>
            </a:extLst>
          </p:cNvPr>
          <p:cNvSpPr txBox="1"/>
          <p:nvPr/>
        </p:nvSpPr>
        <p:spPr>
          <a:xfrm>
            <a:off x="514350" y="2528888"/>
            <a:ext cx="111871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NO STANDING IN QUEUES WITH SMELLY STRANGERS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NO NEED TO GET YOUR OWN PLATES / DRINKS / FOOD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CAN’T LEAVE TIP BECAUSE CASH CARRIES GERMS &amp; STUFF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NO ONE CLOSE ENOUGH TO LISTEN IN ON YOUR CONVERSATION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CAN MORE EASILY INSULT PEOPLE ON NEARBY TABLES WITHOUT THEM HEARING YOU</a:t>
            </a:r>
          </a:p>
        </p:txBody>
      </p:sp>
    </p:spTree>
    <p:extLst>
      <p:ext uri="{BB962C8B-B14F-4D97-AF65-F5344CB8AC3E}">
        <p14:creationId xmlns:p14="http://schemas.microsoft.com/office/powerpoint/2010/main" val="3843610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E4BAA-7D97-46BB-AF19-AF63912EF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360646" cy="706964"/>
          </a:xfrm>
        </p:spPr>
        <p:txBody>
          <a:bodyPr/>
          <a:lstStyle/>
          <a:p>
            <a:r>
              <a:rPr lang="en-GB" sz="3600" dirty="0"/>
              <a:t>BRAND NEW ON-TREND WORDS &amp; PHRASES TO IMPRESS YOUR FRIENDS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B1AEF8-8792-4BAB-93CA-9FA125F76FC2}"/>
              </a:ext>
            </a:extLst>
          </p:cNvPr>
          <p:cNvSpPr txBox="1"/>
          <p:nvPr/>
        </p:nvSpPr>
        <p:spPr>
          <a:xfrm>
            <a:off x="514350" y="2528888"/>
            <a:ext cx="111871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SOCIAL DISTANCING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FURLOUGH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COMMON SENSE OF THE BRITISH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SECOND WAVE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SUPER-SPREADER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BARNARD CASTLE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SELF-ISOLATION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ABSOLUTE SH*TSHOW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06258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E4BAA-7D97-46BB-AF19-AF63912EF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360646" cy="706964"/>
          </a:xfrm>
        </p:spPr>
        <p:txBody>
          <a:bodyPr/>
          <a:lstStyle/>
          <a:p>
            <a:r>
              <a:rPr lang="en-GB" dirty="0"/>
              <a:t>EXCITING NEW SLOGANS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092737-603A-411F-B4A0-232786EDF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3175220"/>
            <a:ext cx="2897278" cy="29255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5D1ED9-3146-4BC6-B9B9-4BA72F7E1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628" y="3171819"/>
            <a:ext cx="2897278" cy="29831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A05BD7-4F40-4CCA-8564-524D3D7A7C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906" y="3171819"/>
            <a:ext cx="2906979" cy="29796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1C9F236-9357-4A5A-8E57-7234349D00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184" y="3168349"/>
            <a:ext cx="2906979" cy="297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24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E4BAA-7D97-46BB-AF19-AF63912EF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360646" cy="706964"/>
          </a:xfrm>
        </p:spPr>
        <p:txBody>
          <a:bodyPr/>
          <a:lstStyle/>
          <a:p>
            <a:r>
              <a:rPr lang="en-GB" dirty="0"/>
              <a:t>EXCITING NEW SLOGANS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84EBF0-7063-42D6-B17A-5B1F6B0E4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4032"/>
            <a:ext cx="3862120" cy="25747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875CF2-46D3-4A29-84EF-B48422AAA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232" y="2783944"/>
            <a:ext cx="4134118" cy="2717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3D1DA3-34C0-41D4-B2D0-C9DD8E488F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462" y="3484033"/>
            <a:ext cx="3938587" cy="263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57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1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DF71497-EB0D-42F7-8744-4366EDA6E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154" y="4775590"/>
            <a:ext cx="10662538" cy="764368"/>
          </a:xfrm>
        </p:spPr>
        <p:txBody>
          <a:bodyPr>
            <a:noAutofit/>
          </a:bodyPr>
          <a:lstStyle/>
          <a:p>
            <a:pPr algn="ctr"/>
            <a:r>
              <a:rPr lang="en-GB" sz="4000" dirty="0"/>
              <a:t>BLOGON 2020 – BETTER TOGETHER </a:t>
            </a:r>
            <a:r>
              <a:rPr lang="en-GB" sz="4000" dirty="0">
                <a:latin typeface="Ink Free" panose="03080402000500000000" pitchFamily="66" charset="0"/>
              </a:rPr>
              <a:t>APART</a:t>
            </a:r>
            <a:endParaRPr lang="en-GB" sz="4000" dirty="0">
              <a:solidFill>
                <a:schemeClr val="bg2"/>
              </a:solidFill>
              <a:latin typeface="Ink Free" panose="03080402000500000000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2CDB3-46B7-48FA-8980-ED795848F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297" y="1143000"/>
            <a:ext cx="10284253" cy="30003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F59218-6B21-4860-ACCF-E74BE3DD0BE5}"/>
              </a:ext>
            </a:extLst>
          </p:cNvPr>
          <p:cNvCxnSpPr>
            <a:cxnSpLocks/>
          </p:cNvCxnSpPr>
          <p:nvPr/>
        </p:nvCxnSpPr>
        <p:spPr>
          <a:xfrm flipV="1">
            <a:off x="6762506" y="4935036"/>
            <a:ext cx="2752094" cy="3915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08AF91-E601-44D0-9828-D83CB1A1EB02}"/>
              </a:ext>
            </a:extLst>
          </p:cNvPr>
          <p:cNvCxnSpPr>
            <a:cxnSpLocks/>
          </p:cNvCxnSpPr>
          <p:nvPr/>
        </p:nvCxnSpPr>
        <p:spPr>
          <a:xfrm>
            <a:off x="6941976" y="5130836"/>
            <a:ext cx="25449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D51E4A-5D21-439A-82B2-ECD2202D1196}"/>
              </a:ext>
            </a:extLst>
          </p:cNvPr>
          <p:cNvCxnSpPr>
            <a:cxnSpLocks/>
          </p:cNvCxnSpPr>
          <p:nvPr/>
        </p:nvCxnSpPr>
        <p:spPr>
          <a:xfrm>
            <a:off x="6941976" y="4955822"/>
            <a:ext cx="2572624" cy="403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28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E4BAA-7D97-46BB-AF19-AF63912EF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360646" cy="706964"/>
          </a:xfrm>
        </p:spPr>
        <p:txBody>
          <a:bodyPr/>
          <a:lstStyle/>
          <a:p>
            <a:r>
              <a:rPr lang="en-GB" sz="3600" dirty="0"/>
              <a:t>DRESS TO IMPRESS (OR DON’T BOTHER!)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B1AEF8-8792-4BAB-93CA-9FA125F76FC2}"/>
              </a:ext>
            </a:extLst>
          </p:cNvPr>
          <p:cNvSpPr txBox="1"/>
          <p:nvPr/>
        </p:nvSpPr>
        <p:spPr>
          <a:xfrm>
            <a:off x="514350" y="2528888"/>
            <a:ext cx="1118711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NO NEED TO DRESS UP IN FANCY CLOTHES – OR ANY CLOTHES AT ALL IF IT’S BELOW THE WAIST / FRAME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IF YOU SPILL SOMETHING DOWN YOURSELF YOU CAN POP OFF AND CHANGE RATHER THAN SPENDING THE DAY WITH RED WINE DOWN YOU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IF YOU TURN UP IN THE SAME OUTFIT AS SOMEONE ELSE YOU CAN TRY ANOTHER OPTION – OR JUST BUMP THE OTHER PERSON OFF THE SCREEN AND PRETEND THEY DON’T EXIST</a:t>
            </a:r>
          </a:p>
        </p:txBody>
      </p:sp>
    </p:spTree>
    <p:extLst>
      <p:ext uri="{BB962C8B-B14F-4D97-AF65-F5344CB8AC3E}">
        <p14:creationId xmlns:p14="http://schemas.microsoft.com/office/powerpoint/2010/main" val="329430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E4BAA-7D97-46BB-AF19-AF63912EF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 ALL STARTED SO WELL…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86E937-340B-46BC-B52B-9226A5BA9F68}"/>
              </a:ext>
            </a:extLst>
          </p:cNvPr>
          <p:cNvSpPr txBox="1"/>
          <p:nvPr/>
        </p:nvSpPr>
        <p:spPr>
          <a:xfrm>
            <a:off x="502443" y="2828835"/>
            <a:ext cx="73413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NEW YEAR’S EVE FIREWORKS WERE QUITE NICE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 HAD A NICE TIME AT BUTLIN’S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 SAW ANDY &amp; THE ODD SOCKS PERFORM LIVE ON STAGE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UM, THERE WERE SOME GOOD SHOWS ON TV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 LOST A FEW LBS…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B65DD0-F924-435A-B84C-ABAEDBF7E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61" y="2828835"/>
            <a:ext cx="3757612" cy="37576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B42116-A031-4E09-B135-5D52D2130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63" y="4734639"/>
            <a:ext cx="1931192" cy="193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82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6B8439-251C-4D9B-AA83-7B8F89D647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15" r="25271" b="-1136"/>
          <a:stretch/>
        </p:blipFill>
        <p:spPr>
          <a:xfrm>
            <a:off x="5572125" y="3429000"/>
            <a:ext cx="5886449" cy="3143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7E4BAA-7D97-46BB-AF19-AF63912EF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360646" cy="706964"/>
          </a:xfrm>
        </p:spPr>
        <p:txBody>
          <a:bodyPr/>
          <a:lstStyle/>
          <a:p>
            <a:r>
              <a:rPr lang="en-GB" sz="3600" dirty="0"/>
              <a:t>DO I KNOW YOU FROM SOMEWHERE?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B1AEF8-8792-4BAB-93CA-9FA125F76FC2}"/>
              </a:ext>
            </a:extLst>
          </p:cNvPr>
          <p:cNvSpPr txBox="1"/>
          <p:nvPr/>
        </p:nvSpPr>
        <p:spPr>
          <a:xfrm>
            <a:off x="385762" y="1985963"/>
            <a:ext cx="812958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NO NEED TO PRETEND YOU KNOW SOMEONE WHEN YOU SEE THEM – YOU CAN DISCREETLY RESEARCH THEM VIA SOCIAL MEDIA IN REAL TIME OFF CAMERA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NO NEED TO STARE AT PEOPLE’S LANYARDS TO FIND OUT WHO THEY ARE – ASSUMING THEY’VE UPDATED THEIR USERNAME ON ZOOM…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IF SOMEONE IS ANNOYING / BORING YOU, NO NEED TO SPEND MINUTES TRYING TO EXTRICATE YOURSELF – JUST FAKE A WIFI OUTAGE AND POP OFF INTO ANOTHER SESSION!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81672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E4BAA-7D97-46BB-AF19-AF63912EF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360646" cy="706964"/>
          </a:xfrm>
        </p:spPr>
        <p:txBody>
          <a:bodyPr/>
          <a:lstStyle/>
          <a:p>
            <a:r>
              <a:rPr lang="en-GB" sz="3600" dirty="0"/>
              <a:t>NO TOUCHY-FEELY STUFF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B1AEF8-8792-4BAB-93CA-9FA125F76FC2}"/>
              </a:ext>
            </a:extLst>
          </p:cNvPr>
          <p:cNvSpPr txBox="1"/>
          <p:nvPr/>
        </p:nvSpPr>
        <p:spPr>
          <a:xfrm>
            <a:off x="514350" y="2528888"/>
            <a:ext cx="111871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NO NEED FOR MUCKY STUFF LIKE HUGGING &amp; KISSING FRIENDS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NO NEED TO MAKE NEW FRIENDS - JUST LEARN, LEARN, LEARN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NO DRUNKEN PEOPLE GETTING A BIT GRABBY ON THE DANCE FLOOR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NO MAKING POLITE CONVERSATION WITH STRANGERS QUEUING FOR THE TOILETS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83749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E4BAA-7D97-46BB-AF19-AF63912EF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360646" cy="706964"/>
          </a:xfrm>
        </p:spPr>
        <p:txBody>
          <a:bodyPr/>
          <a:lstStyle/>
          <a:p>
            <a:r>
              <a:rPr lang="en-GB" dirty="0"/>
              <a:t>CLUB TROPICANA – DRINKS ARE FREE</a:t>
            </a:r>
            <a:endParaRPr lang="en-GB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B1AEF8-8792-4BAB-93CA-9FA125F76FC2}"/>
              </a:ext>
            </a:extLst>
          </p:cNvPr>
          <p:cNvSpPr txBox="1"/>
          <p:nvPr/>
        </p:nvSpPr>
        <p:spPr>
          <a:xfrm>
            <a:off x="502444" y="1943101"/>
            <a:ext cx="82843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PAY FOR NOTHING – ALL FOOD AND DRINKS ARE FREE (AS LONG AS YOU’VE ALREADY BOUGHT THEM)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NO JUDGEY LOOKS IF YOU’RE NECKING SHOTS OR SIPPING A PORNSTAR MARTINI AT 10AM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NO FEELING GUILTY FOR TAKING 7 GLASSES OF PROSECCO &amp; 9 SLICES OF PIZZA FROM ONE OF THE STANDS – AND THEN GOING BACK FOR MORE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NO NEED TO WORRY ABOUT STAGGERING HOME AFTERWARDS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NO NEED TO PAY FOR A MANKY TRAVELODGE THAT HAS NO BAR &amp; DOESN’T SERVE BREAKFAST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741372-C67A-4FA8-9D27-5CCF758B8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814" y="2414588"/>
            <a:ext cx="2982190" cy="41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00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E4BAA-7D97-46BB-AF19-AF63912EF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360646" cy="706964"/>
          </a:xfrm>
        </p:spPr>
        <p:txBody>
          <a:bodyPr/>
          <a:lstStyle/>
          <a:p>
            <a:r>
              <a:rPr lang="en-GB" dirty="0"/>
              <a:t>OTHER MINOR BENEFITS</a:t>
            </a:r>
            <a:endParaRPr lang="en-GB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B1AEF8-8792-4BAB-93CA-9FA125F76FC2}"/>
              </a:ext>
            </a:extLst>
          </p:cNvPr>
          <p:cNvSpPr txBox="1"/>
          <p:nvPr/>
        </p:nvSpPr>
        <p:spPr>
          <a:xfrm>
            <a:off x="502443" y="2085975"/>
            <a:ext cx="111871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SCRATCH YOUR ARSE OR PICK YOUR NOSE WHENEVER YOU FANCY (JUST TURN OFF YOUR VIDEO)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ENJOY THE COMFORT OF YOUR OWN BED – BEFORE, DURING &amp; AFTER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IF YOU GET BORED IN A SESSION, JUST NOD, SMILE, GO ON MUTE AND POP THE TV ON IN THE 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CAN’T BE BOTHERED TO TIDY THE HOUSE? – POP ON A FAKE 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NO NEED TO WEAR A MASK &amp; NO ONE WILL STARE AT YOU IF YOU COUGH – AS LONG AS YOU’RE ON MUTE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BINGO &amp; NAKED MEN – IF YOU LIKE THAT KIND OF THING…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16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E4BAA-7D97-46BB-AF19-AF63912EF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360646" cy="706964"/>
          </a:xfrm>
        </p:spPr>
        <p:txBody>
          <a:bodyPr/>
          <a:lstStyle/>
          <a:p>
            <a:r>
              <a:rPr lang="en-GB" dirty="0"/>
              <a:t>DON’T PANIC IT’S THE FINAL SLIDE…</a:t>
            </a:r>
            <a:endParaRPr lang="en-GB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B1AEF8-8792-4BAB-93CA-9FA125F76FC2}"/>
              </a:ext>
            </a:extLst>
          </p:cNvPr>
          <p:cNvSpPr txBox="1"/>
          <p:nvPr/>
        </p:nvSpPr>
        <p:spPr>
          <a:xfrm>
            <a:off x="502443" y="2014537"/>
            <a:ext cx="1118711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YOU CAN PICK &amp; CHOOSE WHAT YOU WANT TO SEE &amp; WATCH IT BACK LATER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CATCH UP ON ANYTHING YOU MISSED UNTIL THE END OF 2020!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dirty="0"/>
              <a:t>MOST IMPORTANTLY, YOU CAN HAVE A LIE IN AND MISS THE LOW-BROW, BARELY AMUSING, HASTILY-COBBLED-TOGETHER-AT-1.30AM-ON-FRIDAY MORNING KEYNOTE SPEECH</a:t>
            </a:r>
          </a:p>
          <a:p>
            <a:endParaRPr lang="en-GB" sz="2400" dirty="0"/>
          </a:p>
          <a:p>
            <a:r>
              <a:rPr lang="en-GB" sz="2400" dirty="0"/>
              <a:t>UNLESS YOU’RE ACTUALLY HERE, IN WHICH CASE – THANKS &amp; HAVE AN AWESOME DAY!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38668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E4BAA-7D97-46BB-AF19-AF63912EF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 DIDN’T LAST LONG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0F65E4-7930-437D-B3D2-D5B850E9AB01}"/>
              </a:ext>
            </a:extLst>
          </p:cNvPr>
          <p:cNvSpPr txBox="1"/>
          <p:nvPr/>
        </p:nvSpPr>
        <p:spPr>
          <a:xfrm>
            <a:off x="502443" y="2800351"/>
            <a:ext cx="1118711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BUSHFIRES RAVAGED AUSTRALIA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TRUMP ACQUITTED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UKRANIAN FLIGHT CRASHES IN TEHRAN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UK WITHDRAWS FROM EU – KIND OF…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OLYMPICS POSTPONED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1400" dirty="0"/>
              <a:t>OH, AND A THE ENTIRE WORLD FELL APART BECAUSE OF BLOODY COVID-19</a:t>
            </a:r>
          </a:p>
          <a:p>
            <a:endParaRPr lang="en-GB" sz="1400" dirty="0"/>
          </a:p>
          <a:p>
            <a:endParaRPr lang="en-GB" sz="1400" dirty="0"/>
          </a:p>
          <a:p>
            <a:r>
              <a:rPr lang="en-GB" sz="3200" dirty="0"/>
              <a:t>BUT IT WASN’T ALL BAD…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F51889-FC69-4F43-ACCD-15A18472D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261" y="2741081"/>
            <a:ext cx="2949786" cy="1967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DA986D-5D46-46E3-92F6-AF8F0E330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756" y="4917103"/>
            <a:ext cx="2814458" cy="182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60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E4BAA-7D97-46BB-AF19-AF63912EF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PETROL WAS, LIKE, SUPER-CHEAP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3E43E-65AE-4FA1-BB62-4C7FEA29A149}"/>
              </a:ext>
            </a:extLst>
          </p:cNvPr>
          <p:cNvSpPr txBox="1"/>
          <p:nvPr/>
        </p:nvSpPr>
        <p:spPr>
          <a:xfrm>
            <a:off x="514351" y="2528888"/>
            <a:ext cx="69723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sz="2400" dirty="0"/>
              <a:t>YES, THERE WAS NOWHERE YOU COULD ACTUALLY GO TO IN YOUR CAR, BUT IF YOU DECIDED TO TAKE A BREAK FROM THE BOREDOM OF LOCKDOWN LIFE BY TESTING YOUR HEALTH AND YOUR EYESITE BY POPPING TO A SCENIC SPOT SOMEWHERE IN THE NORTH OF ENGLAND YOU COULD DO SO WITHOUT BREAKING THE BANK – WINNER!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8D0D1C-98E3-46E2-951F-9A174D017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53" y="3308349"/>
            <a:ext cx="3954235" cy="230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52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E4BAA-7D97-46BB-AF19-AF63912EF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THE ENVIRONMENT THRIVED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740FD7-16E5-4496-84C8-73A69B90300F}"/>
              </a:ext>
            </a:extLst>
          </p:cNvPr>
          <p:cNvSpPr txBox="1"/>
          <p:nvPr/>
        </p:nvSpPr>
        <p:spPr>
          <a:xfrm>
            <a:off x="502443" y="3052603"/>
            <a:ext cx="1118711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ICE CAPS STOPPED MELTING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DOLPHINS ONCE AGAIN SWAM IN THE THAMES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17 NEW SPECIES OF BADGER WERE DISCOVERED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 SPOTTED A DODO &amp; A BABY T-REX PLAYING IN OUR GARDEN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WE ALL GOT TO PRACTICE BEING GREEN BY WIPING OUR ARSES WITH OUR BARE HANDS BECAUSE SOME MASSIVE BELLEND HAD BOUGHT ENOUGH TOILET ROLL TO MUMMIFY THE ENTIRE GLOBE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2300E4-A230-4DA7-BCDD-F77D0E81F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408" y="2328069"/>
            <a:ext cx="3302793" cy="22018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661621-17C4-4F20-B07C-F6E05DD87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464" y="1833086"/>
            <a:ext cx="2857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58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E4BAA-7D97-46BB-AF19-AF63912EF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HOMESCHOOLING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D1CBC9-FC60-460A-8AC7-10BCF49CF5B9}"/>
              </a:ext>
            </a:extLst>
          </p:cNvPr>
          <p:cNvSpPr txBox="1"/>
          <p:nvPr/>
        </p:nvSpPr>
        <p:spPr>
          <a:xfrm>
            <a:off x="514350" y="2528888"/>
            <a:ext cx="1118711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NO SCHOOL RUN – EXTRA FEW MINUTES IN BED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NO EMAILS FROM THE SCHOOL ABOUT PEOPLE PARKING INCONSIDERATELY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NO 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LIFELONG MEMORIES – THAT MAY ONLY BE ERASED BY YEARS OF THERAPY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PRACTICING LIFE SKILLS – PATIENCE, RESILIENCE, NEGOTIATION, NOT LOSING YOUR SHIT IN THE FACE OF EXTREME PROVOCATION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GREAT TO FINALLY USE THE PRINTER YOU BOUGHT 4 YEARS AGO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 SPECIAL APPRECIATION OF YOUR CHILD’S ACTUAL TEACHERS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DAY-DRINKING BECAME SOCIALLY ACCEPTABLE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1F6C37-50A5-41BF-AC75-DC7659B00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609195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68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E4BAA-7D97-46BB-AF19-AF63912EF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‘WORKING FROM HOME’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D1CBC9-FC60-460A-8AC7-10BCF49CF5B9}"/>
              </a:ext>
            </a:extLst>
          </p:cNvPr>
          <p:cNvSpPr txBox="1"/>
          <p:nvPr/>
        </p:nvSpPr>
        <p:spPr>
          <a:xfrm>
            <a:off x="514350" y="2528888"/>
            <a:ext cx="1118711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GREAT OPPORTUNITY TO SPEND QUALITY TIME AT HOME WITH THE FAMILY – FOR FIVE SOLID, SEEMINGLY-UNENDING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FUN OF CONFERENCE CALLS INTERSPERSED WITH SCREAMING KIDS &amp; DEMANDS TO WIPE BUMS – OH HOW WE LAUGHED!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FINDING INNER PEACE AFTER RUNNING OUT OF ANYTHING TO SAY TO EACH OTHER AFTER WEEK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ONLY HAVING TO WIPE YOUR CHILD’S PISS FROM THE TOILET SEAT BEFORE SITTING DOWN RATHER THAN YOUR COLLEAGUES’ PISS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DISCOVERING YOUR PARTNER USES COOL WORDS LIKE ‘IDEAS SHOWER’, ‘TOUCH BASE’, ‘SOLUTIONISE’ &amp; ‘GOAT RODEO’ ON WORK CALLS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64316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FC7D92-98A8-475E-8181-A02BAFCA16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7"/>
          <a:stretch/>
        </p:blipFill>
        <p:spPr>
          <a:xfrm>
            <a:off x="7725568" y="482837"/>
            <a:ext cx="2476501" cy="26146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2A857C-51BB-4708-96C5-76445CCE7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676" y="4828883"/>
            <a:ext cx="4332287" cy="20291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7E4BAA-7D97-46BB-AF19-AF63912EF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YOU SEE ME NOW?!</a:t>
            </a:r>
            <a:endParaRPr lang="en-GB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D1CBC9-FC60-460A-8AC7-10BCF49CF5B9}"/>
              </a:ext>
            </a:extLst>
          </p:cNvPr>
          <p:cNvSpPr txBox="1"/>
          <p:nvPr/>
        </p:nvSpPr>
        <p:spPr>
          <a:xfrm>
            <a:off x="514350" y="2528888"/>
            <a:ext cx="1118711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CAN INSULT PEOPLE WITHOUT THEM KNOWING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NO NEED TO APPLY LIPSTICK OR BRUSH TEETH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CAN GO STRAIGHT FROM THE SHOPS TO A MASQUERADE BALL WITH 5 OF YOUR FRIENDS WITHOUT NEEDING TO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CAN DISGUISE YOURSELF AS SOMEONE ELSE AND COMMIT CRIMES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CAN JOIN A TEAM OF MASKED SUPERHEROES AND CLEAR THE STREET OF EVIL VILLAINS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96865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E4BAA-7D97-46BB-AF19-AF63912EF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THE JOY OF ZOOM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D1CBC9-FC60-460A-8AC7-10BCF49CF5B9}"/>
              </a:ext>
            </a:extLst>
          </p:cNvPr>
          <p:cNvSpPr txBox="1"/>
          <p:nvPr/>
        </p:nvSpPr>
        <p:spPr>
          <a:xfrm>
            <a:off x="514350" y="2528888"/>
            <a:ext cx="1118711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LEARNING TO EMBRACE BINGO &amp; QUIZZES AS THE SOLE FORM OF ENTERTAINMENT FOR 5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GETTING TO HAVE A NOSE AT YOUR FRIENDS’ HOUSES &amp; QUIETLY JUDGE THEM FOR THEIR ‘LIVE, LOVE, LAUGH’ WALL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GETTING TO MEET YOUR FRIENDS’ OTHER HALVES – SOMETIMES HALF-NAKED WANDERING ACROSS THE BACK OF THE SHOT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DEMONSTRATING YOUR AMAZING WIT &amp; INTELLIGENCE WHILST PLAYING A VARIETY OF JACKPOT GAMES – BEING CROWNED QUIPLASH KING…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SEEING SOME OF YOUR FRIENDS A LOT MORE THAN YOU NORMALLY WOULD OUTSIDE OF LOCKDOWN &amp; REALISING THAT YOU REALLY SHOULD MEET UP WITH THEM MORE OFTEN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82300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15584</TotalTime>
  <Words>1441</Words>
  <Application>Microsoft Office PowerPoint</Application>
  <PresentationFormat>Widescreen</PresentationFormat>
  <Paragraphs>158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Ink Free</vt:lpstr>
      <vt:lpstr>Wingdings 3</vt:lpstr>
      <vt:lpstr>Ion Boardroom</vt:lpstr>
      <vt:lpstr>2020 – ‘A YEAR TO REMEMBER’</vt:lpstr>
      <vt:lpstr>IT ALL STARTED SO WELL…</vt:lpstr>
      <vt:lpstr>IT DIDN’T LAST LONG</vt:lpstr>
      <vt:lpstr>PETROL WAS, LIKE, SUPER-CHEAP</vt:lpstr>
      <vt:lpstr>THE ENVIRONMENT THRIVED</vt:lpstr>
      <vt:lpstr>HOMESCHOOLING</vt:lpstr>
      <vt:lpstr>‘WORKING FROM HOME’</vt:lpstr>
      <vt:lpstr>CAN YOU SEE ME NOW?!</vt:lpstr>
      <vt:lpstr>THE JOY OF ZOOM</vt:lpstr>
      <vt:lpstr>COUNTING THE PENNIES</vt:lpstr>
      <vt:lpstr>LEARNING NEW SKILLS</vt:lpstr>
      <vt:lpstr>REDUCED DOOR KNOCKERS</vt:lpstr>
      <vt:lpstr>READY-MADE EXCUSES TO AVOID STUFF YOU HATE</vt:lpstr>
      <vt:lpstr>TABLE SERVICE AT NANDO’S &amp; PUBS</vt:lpstr>
      <vt:lpstr>BRAND NEW ON-TREND WORDS &amp; PHRASES TO IMPRESS YOUR FRIENDS</vt:lpstr>
      <vt:lpstr>EXCITING NEW SLOGANS</vt:lpstr>
      <vt:lpstr>EXCITING NEW SLOGANS</vt:lpstr>
      <vt:lpstr>PowerPoint Presentation</vt:lpstr>
      <vt:lpstr>DRESS TO IMPRESS (OR DON’T BOTHER!)</vt:lpstr>
      <vt:lpstr>DO I KNOW YOU FROM SOMEWHERE?</vt:lpstr>
      <vt:lpstr>NO TOUCHY-FEELY STUFF</vt:lpstr>
      <vt:lpstr>CLUB TROPICANA – DRINKS ARE FREE</vt:lpstr>
      <vt:lpstr>OTHER MINOR BENEFITS</vt:lpstr>
      <vt:lpstr>DON’T PANIC IT’S THE FINAL SLIDE…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</dc:title>
  <dc:creator>James Hopes</dc:creator>
  <cp:lastModifiedBy>James Hopes</cp:lastModifiedBy>
  <cp:revision>50</cp:revision>
  <dcterms:created xsi:type="dcterms:W3CDTF">2020-10-01T21:07:47Z</dcterms:created>
  <dcterms:modified xsi:type="dcterms:W3CDTF">2020-10-12T16:52:29Z</dcterms:modified>
</cp:coreProperties>
</file>